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9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9954" autoAdjust="0"/>
  </p:normalViewPr>
  <p:slideViewPr>
    <p:cSldViewPr>
      <p:cViewPr>
        <p:scale>
          <a:sx n="53" d="100"/>
          <a:sy n="53" d="100"/>
        </p:scale>
        <p:origin x="-378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66F1A1C-F98A-4C02-A0B2-E60FAB179DE9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474E9A0-1A87-498F-BE5A-4EFB176F4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МОУ «Лицей № 121» Индустриального района города Барнаула Алтайского края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120BD7-07F4-488E-9080-2981453DE5DC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Какого же цвета ты наша вода?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Ты разного цвета наша вода!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Всегда ты прекрасна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И нам дорога!</a:t>
            </a: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42C0F4-9D7E-48FC-BCDC-60AB6F16C6D1}" type="slidenum">
              <a:rPr lang="ru-RU" smtClean="0"/>
              <a:pPr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997B0F-A7D0-46DB-8AE5-71DED2E85767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Электронные адреса: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D4A2810-6E64-4080-98AF-87219D65B606}" type="slidenum">
              <a:rPr lang="ru-RU" smtClean="0"/>
              <a:pPr/>
              <a:t>22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DC716-4696-4FDD-B6DA-7F5F65121103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A2C39-8360-49AF-B0BE-9956B91FD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FD166-4530-46E0-9800-A7D7C76A73A0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9F346-0BF8-4526-A5E7-74EB668B8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05945-4C4A-411C-AF98-89E807A9B131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DD433-4C8B-4551-A839-C7BEFC230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6866C-A0AA-43BD-AF47-783902BBBCCF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DD333-1845-49C9-B4C9-948D89E68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86713-2BD8-4655-84A8-E770B367CA40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F74B8-9247-4FD9-9C8C-7C827DB15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0DC88-4951-4F68-A688-914C959297C8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289AA-58B8-47A2-A646-574BCAE35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2C9AA-EC71-4E74-9102-73CB97FF3132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9851B-1F88-47C3-8720-645892E3F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3062D-1A22-43C3-9C82-711D0DBD264B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CECED-2D8B-4BA0-BE52-95BCEF185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71A43-B41E-453E-BEE2-B1645F84728C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9572D-F20F-4954-A7C2-7CCB8A536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A7FFF-2756-4E2A-8E8E-D188FFACAE98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9D98A-F26B-456B-80F9-ECF3982781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88B92-29AF-44BE-A473-55046292BFF0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49DC8-1923-488D-A447-3DC73A90D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87E3B-C25C-4A26-97A9-BFF55D441590}" type="datetimeFigureOut">
              <a:rPr lang="ru-RU"/>
              <a:pPr>
                <a:defRPr/>
              </a:pPr>
              <a:t>11.08.2011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1FF9E7-AB24-406F-B045-7DAD46E15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hyperlink" Target="http://www.liveinternet.ru/users/annadu/post179166391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logread.ru/post175991515/" TargetMode="External"/><Relationship Id="rId5" Type="http://schemas.openxmlformats.org/officeDocument/2006/relationships/hyperlink" Target="http://blogread.ru/post176297318/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7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501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71604" y="285728"/>
            <a:ext cx="7358114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  воды</a:t>
            </a:r>
          </a:p>
        </p:txBody>
      </p:sp>
      <p:sp>
        <p:nvSpPr>
          <p:cNvPr id="2053" name="Прямоугольник 4"/>
          <p:cNvSpPr>
            <a:spLocks noChangeArrowheads="1"/>
          </p:cNvSpPr>
          <p:nvPr/>
        </p:nvSpPr>
        <p:spPr bwMode="auto">
          <a:xfrm>
            <a:off x="3857625" y="2143125"/>
            <a:ext cx="50006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Жукова Светлана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Анатольевна</a:t>
            </a:r>
          </a:p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</p:txBody>
      </p:sp>
      <p:sp>
        <p:nvSpPr>
          <p:cNvPr id="2054" name="Прямоугольник 5"/>
          <p:cNvSpPr>
            <a:spLocks noChangeArrowheads="1"/>
          </p:cNvSpPr>
          <p:nvPr/>
        </p:nvSpPr>
        <p:spPr bwMode="auto">
          <a:xfrm>
            <a:off x="0" y="6000750"/>
            <a:ext cx="8715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«Лицей № 121» Индустриального района города Барнаула Алтайского края</a:t>
            </a:r>
          </a:p>
        </p:txBody>
      </p:sp>
      <p:pic>
        <p:nvPicPr>
          <p:cNvPr id="2055" name="Picture 6" descr="D:\!!!Disk D\это картинки\Для украшения презентации\0_706c3_d02e3641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5803900" cy="634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6508894" cy="6643710"/>
          </a:xfrm>
          <a:prstGeom prst="rect">
            <a:avLst/>
          </a:prstGeom>
          <a:noFill/>
        </p:spPr>
      </p:pic>
      <p:pic>
        <p:nvPicPr>
          <p:cNvPr id="10242" name="Picture 2" descr="D:\!!!Disk D\цвет воды\76170695_large_4445461_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214290"/>
            <a:ext cx="6661565" cy="4714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269" name="Прямоугольник 4"/>
          <p:cNvSpPr>
            <a:spLocks noChangeArrowheads="1"/>
          </p:cNvSpPr>
          <p:nvPr/>
        </p:nvSpPr>
        <p:spPr bwMode="auto">
          <a:xfrm>
            <a:off x="0" y="4641850"/>
            <a:ext cx="91440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Интересный опыт был проведен: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фламинго высадили рядом с озером и они попытались в него приземлиться…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 прошествии двух минут, они просто растаяли в нем.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ты думаешь, почему?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7158" y="428604"/>
            <a:ext cx="7215238" cy="6000792"/>
          </a:xfrm>
          <a:prstGeom prst="rect">
            <a:avLst/>
          </a:prstGeom>
          <a:noFill/>
        </p:spPr>
      </p:pic>
      <p:pic>
        <p:nvPicPr>
          <p:cNvPr id="11266" name="Picture 2" descr="D:\!!!Disk D\цвет воды\76170696_large_4445461_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85728"/>
            <a:ext cx="4714908" cy="62865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293" name="Прямоугольник 4"/>
          <p:cNvSpPr>
            <a:spLocks noChangeArrowheads="1"/>
          </p:cNvSpPr>
          <p:nvPr/>
        </p:nvSpPr>
        <p:spPr bwMode="auto">
          <a:xfrm>
            <a:off x="5857875" y="785813"/>
            <a:ext cx="2928938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 воды  ещё зависит от того, под каким углом смотреть на нее.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выше угол - тем темнее становится вода.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может стать быстро отражательной при этих условиях</a:t>
            </a:r>
            <a:r>
              <a:rPr lang="ru-RU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6000760" cy="5714151"/>
          </a:xfrm>
          <a:prstGeom prst="rect">
            <a:avLst/>
          </a:prstGeom>
          <a:noFill/>
        </p:spPr>
      </p:pic>
      <p:pic>
        <p:nvPicPr>
          <p:cNvPr id="12290" name="Picture 2" descr="D:\!!!Disk D\цвет воды\76170723_large_4445461_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57166"/>
            <a:ext cx="7740893" cy="47149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571500" y="5357813"/>
            <a:ext cx="8215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Лигурия. Италия.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Вода такого цвета, как</a:t>
            </a:r>
          </a:p>
          <a:p>
            <a:pPr algn="ctr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этом прибрежном пейзаже. 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572272"/>
          </a:xfrm>
          <a:prstGeom prst="rect">
            <a:avLst/>
          </a:prstGeom>
          <a:noFill/>
        </p:spPr>
      </p:pic>
      <p:pic>
        <p:nvPicPr>
          <p:cNvPr id="13314" name="Picture 2" descr="D:\!!!Disk D\цвет воды\76170734_large_4445461_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85728"/>
            <a:ext cx="7419595" cy="49292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571500" y="5286375"/>
            <a:ext cx="8143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возле берегов океанов может показаться светло-голубой потому что, частички мертвых растений и животных организмов находятся здесь.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734540"/>
          </a:xfrm>
          <a:prstGeom prst="rect">
            <a:avLst/>
          </a:prstGeom>
          <a:noFill/>
        </p:spPr>
      </p:pic>
      <p:pic>
        <p:nvPicPr>
          <p:cNvPr id="14338" name="Picture 2" descr="D:\!!!Disk D\цвет воды\76170745_large_4445461_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85728"/>
            <a:ext cx="7393833" cy="49292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642938" y="5357813"/>
            <a:ext cx="7929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 в середине океана кажется более голубой, потому что здесь нет бесчисленного множества растений, животных и частиц грязи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8215338" cy="6858000"/>
          </a:xfrm>
          <a:prstGeom prst="rect">
            <a:avLst/>
          </a:prstGeom>
          <a:noFill/>
        </p:spPr>
      </p:pic>
      <p:pic>
        <p:nvPicPr>
          <p:cNvPr id="15362" name="Picture 2" descr="D:\!!!Disk D\цвет воды\76170756_large_4445461_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285728"/>
            <a:ext cx="6786610" cy="4357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389" name="Прямоугольник 4"/>
          <p:cNvSpPr>
            <a:spLocks noChangeArrowheads="1"/>
          </p:cNvSpPr>
          <p:nvPr/>
        </p:nvSpPr>
        <p:spPr bwMode="auto">
          <a:xfrm>
            <a:off x="500063" y="4714875"/>
            <a:ext cx="82867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почему во многих водоемах вода является коричневой и даже черной?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опять же зависит от того, что находится под водой. Грязь больше отражает красный цвет. Поэтому когда в воде есть грязь, вода тебе кажется коричневой.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-428652"/>
            <a:ext cx="6929454" cy="6598488"/>
          </a:xfrm>
          <a:prstGeom prst="rect">
            <a:avLst/>
          </a:prstGeom>
          <a:noFill/>
        </p:spPr>
      </p:pic>
      <p:pic>
        <p:nvPicPr>
          <p:cNvPr id="16386" name="Picture 2" descr="D:\!!!Disk D\цвет воды\76170764_large_4445461_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57166"/>
            <a:ext cx="7231006" cy="5429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1000125" y="5857875"/>
            <a:ext cx="7000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Озеро полное торфа будет тебе казаться черным.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259511"/>
            <a:ext cx="8429652" cy="6598489"/>
          </a:xfrm>
          <a:prstGeom prst="rect">
            <a:avLst/>
          </a:prstGeom>
          <a:noFill/>
        </p:spPr>
      </p:pic>
      <p:pic>
        <p:nvPicPr>
          <p:cNvPr id="17410" name="Picture 2" descr="D:\!!!Disk D\цвет воды\76170774_large_4445461_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428604"/>
            <a:ext cx="4776821" cy="60722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7" name="Прямоугольник 4"/>
          <p:cNvSpPr>
            <a:spLocks noChangeArrowheads="1"/>
          </p:cNvSpPr>
          <p:nvPr/>
        </p:nvSpPr>
        <p:spPr bwMode="auto">
          <a:xfrm>
            <a:off x="285750" y="2428875"/>
            <a:ext cx="30003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видишь воду в разных свойствах.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Снег и лёд могут быть белыми или голубыми.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зависит от температуры или бактерий, которые находятся в них.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785770"/>
            <a:ext cx="8858280" cy="6072230"/>
          </a:xfrm>
          <a:prstGeom prst="rect">
            <a:avLst/>
          </a:prstGeom>
          <a:noFill/>
        </p:spPr>
      </p:pic>
      <p:pic>
        <p:nvPicPr>
          <p:cNvPr id="18434" name="Picture 2" descr="D:\!!!Disk D\цвет воды\76170783_large_4445461_27_1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85728"/>
            <a:ext cx="7653228" cy="5143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61" name="Прямоугольник 4"/>
          <p:cNvSpPr>
            <a:spLocks noChangeArrowheads="1"/>
          </p:cNvSpPr>
          <p:nvPr/>
        </p:nvSpPr>
        <p:spPr bwMode="auto">
          <a:xfrm>
            <a:off x="428625" y="5429250"/>
            <a:ext cx="8072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Банфф. Канада. 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Глубокий голубой цвет появился благодаря частицам скал в тающих ледниках.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" y="0"/>
            <a:ext cx="7201982" cy="6858000"/>
          </a:xfrm>
          <a:prstGeom prst="rect">
            <a:avLst/>
          </a:prstGeom>
          <a:noFill/>
        </p:spPr>
      </p:pic>
      <p:pic>
        <p:nvPicPr>
          <p:cNvPr id="19458" name="Picture 2" descr="D:\!!!Disk D\цвет воды\76170785_large_4445461_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214290"/>
            <a:ext cx="6572296" cy="40719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5" name="Прямоугольник 4"/>
          <p:cNvSpPr>
            <a:spLocks noChangeArrowheads="1"/>
          </p:cNvSpPr>
          <p:nvPr/>
        </p:nvSpPr>
        <p:spPr bwMode="auto">
          <a:xfrm>
            <a:off x="500063" y="4286250"/>
            <a:ext cx="8429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Хочешь посмотреть на естественный цвет воды?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Возьми длинную стеклянную трубку, наполни её чистой водой и закрой оба конца стеклом. </a:t>
            </a:r>
          </a:p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посмотришь вниз - через первое отверстие, подсвеченное солнечным светом, то ты увидишь бледно-голубой оттенок воды. Вот такой!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8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" y="0"/>
            <a:ext cx="6151709" cy="6858000"/>
          </a:xfrm>
          <a:prstGeom prst="rect">
            <a:avLst/>
          </a:prstGeom>
          <a:noFill/>
        </p:spPr>
      </p:pic>
      <p:pic>
        <p:nvPicPr>
          <p:cNvPr id="2050" name="Picture 2" descr="D:\!!!Disk D\цвет воды\76170545_large_4445461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clrChange>
              <a:clrFrom>
                <a:srgbClr val="9A9488"/>
              </a:clrFrom>
              <a:clrTo>
                <a:srgbClr val="9A9488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8662" y="214290"/>
            <a:ext cx="7276756" cy="5010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77" name="Прямоугольник 4"/>
          <p:cNvSpPr>
            <a:spLocks noChangeArrowheads="1"/>
          </p:cNvSpPr>
          <p:nvPr/>
        </p:nvSpPr>
        <p:spPr bwMode="auto">
          <a:xfrm>
            <a:off x="357188" y="5357813"/>
            <a:ext cx="8786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Взрослые и дети говорят, что вода кристально чиста. </a:t>
            </a:r>
          </a:p>
          <a:p>
            <a:r>
              <a:rPr lang="ru-RU" sz="2400" b="1">
                <a:solidFill>
                  <a:srgbClr val="002060"/>
                </a:solidFill>
              </a:rPr>
              <a:t>Но так ли это? </a:t>
            </a:r>
          </a:p>
          <a:p>
            <a:r>
              <a:rPr lang="ru-RU" sz="2400" b="1">
                <a:solidFill>
                  <a:srgbClr val="002060"/>
                </a:solidFill>
              </a:rPr>
              <a:t>Правильно ли это?</a:t>
            </a:r>
          </a:p>
        </p:txBody>
      </p:sp>
      <p:pic>
        <p:nvPicPr>
          <p:cNvPr id="3082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428660" y="-214338"/>
            <a:ext cx="7427070" cy="7072338"/>
          </a:xfrm>
          <a:prstGeom prst="rect">
            <a:avLst/>
          </a:prstGeom>
          <a:noFill/>
        </p:spPr>
      </p:pic>
      <p:pic>
        <p:nvPicPr>
          <p:cNvPr id="20482" name="Picture 2" descr="D:\!!!Disk D\цвет воды\76170788_large_4445461_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57166"/>
            <a:ext cx="6937766" cy="6215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09" name="Прямоугольник 4"/>
          <p:cNvSpPr>
            <a:spLocks noChangeArrowheads="1"/>
          </p:cNvSpPr>
          <p:nvPr/>
        </p:nvSpPr>
        <p:spPr bwMode="auto">
          <a:xfrm>
            <a:off x="1214438" y="714375"/>
            <a:ext cx="6858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Какого же цвета ты, наша вода?</a:t>
            </a:r>
          </a:p>
          <a:p>
            <a:pPr algn="ctr"/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разного цвета наша вода!</a:t>
            </a:r>
          </a:p>
          <a:p>
            <a:pPr algn="ctr"/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 ты прекрасна!</a:t>
            </a:r>
          </a:p>
          <a:p>
            <a:pPr algn="ctr"/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нам дорога!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D:\!!!Disk D\это картинки\Для украшения презентации\0_6e390_773e61aa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214438"/>
            <a:ext cx="8858250" cy="6572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D:\!!!Disk D\это картинки\Для украшения презентации\0_70204_4fc08deb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2355356">
            <a:off x="-976313" y="1362075"/>
            <a:ext cx="6348413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D:\!!!Disk D\это картинки\Для украшения презентации\0_70204_4fc08deb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912021">
            <a:off x="3027363" y="1373188"/>
            <a:ext cx="6348412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D:\!!!Disk D\это картинки\Для украшения презентации\0_70203_daed7354_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25" y="2500313"/>
            <a:ext cx="6348413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285728"/>
            <a:ext cx="9144000" cy="6572272"/>
          </a:xfrm>
          <a:prstGeom prst="rect">
            <a:avLst/>
          </a:prstGeom>
          <a:noFill/>
        </p:spPr>
        <p:txBody>
          <a:bodyPr vert="eaVert" wrap="none">
            <a:prstTxWarp prst="textArchUpPour">
              <a:avLst/>
            </a:prstTxWarp>
            <a:sp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БЕРЕГИТЕ  ВОДУ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928688" y="3714750"/>
            <a:ext cx="778668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http://blogread.ru/post176297318/</a:t>
            </a:r>
            <a:endParaRPr lang="ru-RU" sz="2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3557" name="Прямоугольник 5"/>
          <p:cNvSpPr>
            <a:spLocks noChangeArrowheads="1"/>
          </p:cNvSpPr>
          <p:nvPr/>
        </p:nvSpPr>
        <p:spPr bwMode="auto">
          <a:xfrm>
            <a:off x="857250" y="4786313"/>
            <a:ext cx="71437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  <a:hlinkClick r:id="rId6"/>
              </a:rPr>
              <a:t>http://blogread.ru/post175991515/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  <p:sp>
        <p:nvSpPr>
          <p:cNvPr id="23558" name="Прямоугольник 7"/>
          <p:cNvSpPr>
            <a:spLocks noChangeArrowheads="1"/>
          </p:cNvSpPr>
          <p:nvPr/>
        </p:nvSpPr>
        <p:spPr bwMode="auto">
          <a:xfrm>
            <a:off x="2643188" y="857250"/>
            <a:ext cx="4056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u="sng">
                <a:solidFill>
                  <a:srgbClr val="002060"/>
                </a:solidFill>
              </a:rPr>
              <a:t>Электронные адреса:</a:t>
            </a:r>
          </a:p>
        </p:txBody>
      </p:sp>
      <p:sp>
        <p:nvSpPr>
          <p:cNvPr id="23559" name="Прямоугольник 9"/>
          <p:cNvSpPr>
            <a:spLocks noChangeArrowheads="1"/>
          </p:cNvSpPr>
          <p:nvPr/>
        </p:nvSpPr>
        <p:spPr bwMode="auto">
          <a:xfrm>
            <a:off x="928688" y="2714625"/>
            <a:ext cx="79295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Times New Roman" pitchFamily="18" charset="0"/>
                <a:cs typeface="Times New Roman" pitchFamily="18" charset="0"/>
                <a:hlinkClick r:id="rId7"/>
              </a:rPr>
              <a:t>http://www.liveinternet.ru/users/annadu/post179166391/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endParaRPr lang="ru-RU" b="1"/>
          </a:p>
        </p:txBody>
      </p:sp>
      <p:pic>
        <p:nvPicPr>
          <p:cNvPr id="11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6429388" cy="6802568"/>
          </a:xfrm>
          <a:prstGeom prst="rect">
            <a:avLst/>
          </a:prstGeom>
          <a:noFill/>
        </p:spPr>
      </p:pic>
      <p:pic>
        <p:nvPicPr>
          <p:cNvPr id="3074" name="Picture 2" descr="D:\!!!Disk D\цвет воды\76170546_large_4445461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28604"/>
            <a:ext cx="7786742" cy="4143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101" name="Прямоугольник 4"/>
          <p:cNvSpPr>
            <a:spLocks noChangeArrowheads="1"/>
          </p:cNvSpPr>
          <p:nvPr/>
        </p:nvSpPr>
        <p:spPr bwMode="auto">
          <a:xfrm>
            <a:off x="1143000" y="4643438"/>
            <a:ext cx="67151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Посмотри на этот бокал с рыбкой внутри. Тебе кажется, что вода бесцветна. 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Нет, на самом деле ты просто не видишь цвет, потому что человеческий глаз не может его уловить. 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0"/>
            <a:ext cx="73580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D:\!!!Disk D\цвет воды\76170689_large_4445461_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10101"/>
              </a:clrFrom>
              <a:clrTo>
                <a:srgbClr val="0101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-214313"/>
            <a:ext cx="6143625" cy="6143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5" name="Прямоугольник 4"/>
          <p:cNvSpPr>
            <a:spLocks noChangeArrowheads="1"/>
          </p:cNvSpPr>
          <p:nvPr/>
        </p:nvSpPr>
        <p:spPr bwMode="auto">
          <a:xfrm>
            <a:off x="1285875" y="5572125"/>
            <a:ext cx="70723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Реальный цвет воды виден при обзоре ее 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большом водоеме нашей Земли из космоса.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428660" y="-500090"/>
            <a:ext cx="6357982" cy="7358090"/>
          </a:xfrm>
          <a:prstGeom prst="rect">
            <a:avLst/>
          </a:prstGeom>
          <a:noFill/>
        </p:spPr>
      </p:pic>
      <p:pic>
        <p:nvPicPr>
          <p:cNvPr id="5122" name="Picture 2" descr="D:\!!!Disk D\цвет воды\76170690_large_4445461_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500042"/>
            <a:ext cx="6536577" cy="4357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857250" y="5000625"/>
            <a:ext cx="79295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Давай задумаемся о том, какого цвета на самом деле вода? 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Наверное, светло-голубая или бирюзовая. 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почему она такая?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5926646" cy="6858000"/>
          </a:xfrm>
          <a:prstGeom prst="rect">
            <a:avLst/>
          </a:prstGeom>
          <a:noFill/>
        </p:spPr>
      </p:pic>
      <p:pic>
        <p:nvPicPr>
          <p:cNvPr id="6147" name="Picture 3" descr="D:\!!!Disk D\цвет воды\76170691_large_4445461_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85728"/>
            <a:ext cx="7084119" cy="52864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173" name="Прямоугольник 6"/>
          <p:cNvSpPr>
            <a:spLocks noChangeArrowheads="1"/>
          </p:cNvSpPr>
          <p:nvPr/>
        </p:nvSpPr>
        <p:spPr bwMode="auto">
          <a:xfrm>
            <a:off x="714375" y="5715000"/>
            <a:ext cx="79295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Небо отражается от поверхности воды большого водоема, как на фотографии.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" y="0"/>
            <a:ext cx="7502091" cy="6858000"/>
          </a:xfrm>
          <a:prstGeom prst="rect">
            <a:avLst/>
          </a:prstGeom>
          <a:noFill/>
        </p:spPr>
      </p:pic>
      <p:pic>
        <p:nvPicPr>
          <p:cNvPr id="2" name="Picture 2" descr="D:\!!!Disk D\цвет воды\76170693_large_4445461_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14290"/>
            <a:ext cx="7620847" cy="50720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571500" y="5429250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Отражение неба ты увидишь только тогда, когда вода неподвижна. 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 этой фотографии.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6226732" cy="6858000"/>
          </a:xfrm>
          <a:prstGeom prst="rect">
            <a:avLst/>
          </a:prstGeom>
          <a:noFill/>
        </p:spPr>
      </p:pic>
      <p:pic>
        <p:nvPicPr>
          <p:cNvPr id="7170" name="Picture 2" descr="D:\!!!Disk D\цвет воды\76170692_large_4445461_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85728"/>
            <a:ext cx="7608147" cy="50720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221" name="Прямоугольник 5"/>
          <p:cNvSpPr>
            <a:spLocks noChangeArrowheads="1"/>
          </p:cNvSpPr>
          <p:nvPr/>
        </p:nvSpPr>
        <p:spPr bwMode="auto">
          <a:xfrm>
            <a:off x="714375" y="5429250"/>
            <a:ext cx="7643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Пусть будет так, но почему когда день пасмурный, вода остается такой же или даже цвет становится еще насыщенней?</a:t>
            </a: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D:\!!!Disk D\это картинки\Для украшения презентации\0_6d7f8_eed7681f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D:\!!!Disk D\это картинки\Для украшения презентации\0_6e38c_473641a7_L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5720" y="0"/>
            <a:ext cx="7000924" cy="6858000"/>
          </a:xfrm>
          <a:prstGeom prst="rect">
            <a:avLst/>
          </a:prstGeom>
          <a:noFill/>
        </p:spPr>
      </p:pic>
      <p:pic>
        <p:nvPicPr>
          <p:cNvPr id="9218" name="Picture 2" descr="D:\!!!Disk D\цвет воды\76170694_large_4445461_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14290"/>
            <a:ext cx="6988500" cy="4643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45" name="Прямоугольник 4"/>
          <p:cNvSpPr>
            <a:spLocks noChangeArrowheads="1"/>
          </p:cNvSpPr>
          <p:nvPr/>
        </p:nvSpPr>
        <p:spPr bwMode="auto">
          <a:xfrm>
            <a:off x="285750" y="4919663"/>
            <a:ext cx="850106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озеро в США. </a:t>
            </a:r>
          </a:p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Цвет воды зависит от того, что располагается в этом месте. На дне водоёма находится очень большое количество розовых водорослей. Вот и цвет такой у воды.</a:t>
            </a:r>
          </a:p>
          <a:p>
            <a:pPr algn="just"/>
            <a:endParaRPr lang="ru-RU" sz="24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D:\!!!Disk D\это картинки\Для украшения презентации\76680534_large_12__3_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1099126">
            <a:off x="0" y="0"/>
            <a:ext cx="207750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535</Words>
  <Application>Microsoft Office PowerPoint</Application>
  <PresentationFormat>Экран (4:3)</PresentationFormat>
  <Paragraphs>65</Paragraphs>
  <Slides>22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Constantia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Жукова СА</dc:creator>
  <cp:lastModifiedBy>Жукова СА</cp:lastModifiedBy>
  <cp:revision>34</cp:revision>
  <dcterms:created xsi:type="dcterms:W3CDTF">2002-01-17T01:18:14Z</dcterms:created>
  <dcterms:modified xsi:type="dcterms:W3CDTF">2011-08-11T13:59:49Z</dcterms:modified>
</cp:coreProperties>
</file>